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3195637"/>
            <a:ext cx="787717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83864" y="3244842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51407" y="3244842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69192" y="3244842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38941" y="4098952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37006" y="456117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424645" y="456117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934456" y="3039744"/>
            <a:ext cx="318845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803450" y="3039744"/>
            <a:ext cx="318845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549779" y="3943104"/>
            <a:ext cx="318845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549779" y="4626392"/>
            <a:ext cx="318845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551422" y="5049752"/>
            <a:ext cx="94517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838454" y="5508957"/>
            <a:ext cx="94517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688824"/>
            <a:ext cx="309634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64352" y="2688824"/>
            <a:ext cx="22878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669877"/>
            <a:ext cx="5976664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081859"/>
            <a:ext cx="5976664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534035"/>
            <a:ext cx="7704856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24075"/>
            <a:ext cx="1154430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176224"/>
            <a:ext cx="3168352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638448"/>
            <a:ext cx="3168352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000188"/>
            <a:ext cx="3168352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392073"/>
            <a:ext cx="3888432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96016" y="4005064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96016" y="4557723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96016" y="5140528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84032" y="4005064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84032" y="4557723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84032" y="5140528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392144" y="4005064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392144" y="4557723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392144" y="5140528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328248" y="4005064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328248" y="4557723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328248" y="5140528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282841" y="4005064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9282841" y="4557723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9282841" y="5140528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5762890" y="5710493"/>
            <a:ext cx="314142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2026-01-15T12:36:19Z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